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20"/>
    <p:restoredTop sz="94610"/>
  </p:normalViewPr>
  <p:slideViewPr>
    <p:cSldViewPr snapToGrid="0" snapToObjects="1">
      <p:cViewPr varScale="1">
        <p:scale>
          <a:sx n="117" d="100"/>
          <a:sy n="117" d="100"/>
        </p:scale>
        <p:origin x="3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9601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 presentation topic and speaker name. Logos and conference details are set in View &gt; Slide Master.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CS_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8376" y="393192"/>
            <a:ext cx="1837944" cy="105156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0" y="256032"/>
            <a:ext cx="1645920" cy="132588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8160" y="393192"/>
            <a:ext cx="1051560" cy="105156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548640" y="166420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E3C9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International College of Surgeons (ICS)</a:t>
            </a:r>
            <a:endParaRPr lang="en-US" sz="1600" dirty="0"/>
          </a:p>
        </p:txBody>
      </p:sp>
      <p:sp>
        <p:nvSpPr>
          <p:cNvPr id="6" name="Text 1"/>
          <p:cNvSpPr/>
          <p:nvPr/>
        </p:nvSpPr>
        <p:spPr>
          <a:xfrm>
            <a:off x="548640" y="1956816"/>
            <a:ext cx="110916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E3C9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Asia Pacific Federation Congress and the 25th National Surgical Week 2026</a:t>
            </a:r>
            <a:endParaRPr lang="en-US" sz="2200" dirty="0"/>
          </a:p>
        </p:txBody>
      </p:sp>
      <p:sp>
        <p:nvSpPr>
          <p:cNvPr id="7" name="Text 2"/>
          <p:cNvSpPr/>
          <p:nvPr/>
        </p:nvSpPr>
        <p:spPr>
          <a:xfrm>
            <a:off x="548640" y="2450592"/>
            <a:ext cx="110916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B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Organized by the ICS Thailand Section in conjunction with the</a:t>
            </a:r>
            <a:endParaRPr lang="en-US" sz="1200" dirty="0"/>
          </a:p>
        </p:txBody>
      </p:sp>
      <p:sp>
        <p:nvSpPr>
          <p:cNvPr id="8" name="Text 3"/>
          <p:cNvSpPr/>
          <p:nvPr/>
        </p:nvSpPr>
        <p:spPr>
          <a:xfrm>
            <a:off x="548640" y="2688336"/>
            <a:ext cx="110916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B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Association of General Surgeons of Thailand</a:t>
            </a:r>
            <a:endParaRPr lang="en-US" sz="1200" dirty="0"/>
          </a:p>
        </p:txBody>
      </p:sp>
      <p:sp>
        <p:nvSpPr>
          <p:cNvPr id="9" name="Text 4"/>
          <p:cNvSpPr/>
          <p:nvPr/>
        </p:nvSpPr>
        <p:spPr>
          <a:xfrm>
            <a:off x="548640" y="2926080"/>
            <a:ext cx="110916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the Royal Patronage of His Majesty the King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548640" y="3255264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rgbClr val="D01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INNOVATION, COLLABORATION, AND COMPASSION IN MODERN SURGERY</a:t>
            </a:r>
            <a:endParaRPr lang="en-US" sz="1400" dirty="0"/>
          </a:p>
        </p:txBody>
      </p:sp>
      <p:sp>
        <p:nvSpPr>
          <p:cNvPr id="11" name="Text 6"/>
          <p:cNvSpPr/>
          <p:nvPr/>
        </p:nvSpPr>
        <p:spPr>
          <a:xfrm>
            <a:off x="548640" y="3584448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E3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12–13 November 2026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548640" y="3858768"/>
            <a:ext cx="110916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B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Asia Hotel, Bangkok, Thailand</a:t>
            </a:r>
            <a:endParaRPr lang="en-US" sz="1400" dirty="0"/>
          </a:p>
        </p:txBody>
      </p:sp>
      <p:sp>
        <p:nvSpPr>
          <p:cNvPr id="13" name="Shape 8"/>
          <p:cNvSpPr/>
          <p:nvPr/>
        </p:nvSpPr>
        <p:spPr>
          <a:xfrm>
            <a:off x="4907128" y="4261104"/>
            <a:ext cx="1426464" cy="41148"/>
          </a:xfrm>
          <a:prstGeom prst="rect">
            <a:avLst/>
          </a:prstGeom>
          <a:solidFill>
            <a:srgbClr val="0E3C96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4" name="Shape 9"/>
          <p:cNvSpPr/>
          <p:nvPr/>
        </p:nvSpPr>
        <p:spPr>
          <a:xfrm>
            <a:off x="6333592" y="4261104"/>
            <a:ext cx="475488" cy="41148"/>
          </a:xfrm>
          <a:prstGeom prst="rect">
            <a:avLst/>
          </a:prstGeom>
          <a:solidFill>
            <a:srgbClr val="F2C200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5" name="Shape 10"/>
          <p:cNvSpPr/>
          <p:nvPr/>
        </p:nvSpPr>
        <p:spPr>
          <a:xfrm>
            <a:off x="6809080" y="4261104"/>
            <a:ext cx="475488" cy="41148"/>
          </a:xfrm>
          <a:prstGeom prst="rect">
            <a:avLst/>
          </a:prstGeom>
          <a:solidFill>
            <a:srgbClr val="D0141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6" name="Text 11"/>
          <p:cNvSpPr>
            <a:spLocks noGrp="1"/>
          </p:cNvSpPr>
          <p:nvPr>
            <p:ph type="title" idx="114" hasCustomPrompt="1"/>
          </p:nvPr>
        </p:nvSpPr>
        <p:spPr>
          <a:xfrm>
            <a:off x="1069848" y="4389120"/>
            <a:ext cx="100584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2600" b="1" dirty="0">
                <a:solidFill>
                  <a:srgbClr val="0E3C96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2600" b="1" dirty="0">
                <a:solidFill>
                  <a:srgbClr val="0E3C9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MAIN PRESENTATION TOPIC</a:t>
            </a:r>
            <a:endParaRPr lang="en-US" sz="2600" dirty="0"/>
          </a:p>
        </p:txBody>
      </p:sp>
      <p:sp>
        <p:nvSpPr>
          <p:cNvPr id="17" name="Text 11"/>
          <p:cNvSpPr>
            <a:spLocks noGrp="1"/>
          </p:cNvSpPr>
          <p:nvPr>
            <p:ph type="body" idx="115" hasCustomPrompt="1"/>
          </p:nvPr>
        </p:nvSpPr>
        <p:spPr>
          <a:xfrm>
            <a:off x="1069848" y="5029200"/>
            <a:ext cx="10058400" cy="38404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1800" dirty="0">
                <a:solidFill>
                  <a:srgbClr val="1B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800" dirty="0">
                <a:solidFill>
                  <a:srgbClr val="1B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Speaker Name</a:t>
            </a: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CS_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01168"/>
            <a:ext cx="1097280" cy="882396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4040" y="274320"/>
            <a:ext cx="1344168" cy="768096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2800" y="246888"/>
            <a:ext cx="822960" cy="822960"/>
          </a:xfrm>
          <a:prstGeom prst="rect">
            <a:avLst/>
          </a:prstGeom>
        </p:spPr>
      </p:pic>
      <p:sp>
        <p:nvSpPr>
          <p:cNvPr id="5" name="Text 0"/>
          <p:cNvSpPr>
            <a:spLocks noGrp="1"/>
          </p:cNvSpPr>
          <p:nvPr>
            <p:ph type="title" idx="103" hasCustomPrompt="1"/>
          </p:nvPr>
        </p:nvSpPr>
        <p:spPr>
          <a:xfrm>
            <a:off x="1828800" y="292608"/>
            <a:ext cx="74066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rgbClr val="0E3C96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000" b="1" dirty="0">
                <a:solidFill>
                  <a:srgbClr val="0E3C9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Click to add title</a:t>
            </a:r>
            <a:endParaRPr lang="en-US" sz="30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48640" y="1371600"/>
            <a:ext cx="11091672" cy="45720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200" dirty="0">
                <a:solidFill>
                  <a:srgbClr val="1B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200" dirty="0">
                <a:solidFill>
                  <a:srgbClr val="1B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to add text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0232" y="62179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4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CS_TITLE_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01168"/>
            <a:ext cx="1097280" cy="882396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4040" y="274320"/>
            <a:ext cx="1344168" cy="768096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2800" y="246888"/>
            <a:ext cx="822960" cy="822960"/>
          </a:xfrm>
          <a:prstGeom prst="rect">
            <a:avLst/>
          </a:prstGeom>
        </p:spPr>
      </p:pic>
      <p:sp>
        <p:nvSpPr>
          <p:cNvPr id="5" name="Text 0"/>
          <p:cNvSpPr>
            <a:spLocks noGrp="1"/>
          </p:cNvSpPr>
          <p:nvPr>
            <p:ph type="title" idx="103" hasCustomPrompt="1"/>
          </p:nvPr>
        </p:nvSpPr>
        <p:spPr>
          <a:xfrm>
            <a:off x="1828800" y="292608"/>
            <a:ext cx="74066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rgbClr val="0E3C96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000" b="1" dirty="0">
                <a:solidFill>
                  <a:srgbClr val="0E3C9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Click to add title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0232" y="62179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4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CS_THANK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1760" y="566928"/>
            <a:ext cx="1920240" cy="109728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8928" y="365760"/>
            <a:ext cx="1911096" cy="1536192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5240" y="594360"/>
            <a:ext cx="1051560" cy="1051560"/>
          </a:xfrm>
          <a:prstGeom prst="rect">
            <a:avLst/>
          </a:prstGeom>
        </p:spPr>
      </p:pic>
      <p:sp>
        <p:nvSpPr>
          <p:cNvPr id="5" name="Shape 0"/>
          <p:cNvSpPr/>
          <p:nvPr/>
        </p:nvSpPr>
        <p:spPr>
          <a:xfrm>
            <a:off x="4724248" y="2606040"/>
            <a:ext cx="1645920" cy="41148"/>
          </a:xfrm>
          <a:prstGeom prst="rect">
            <a:avLst/>
          </a:prstGeom>
          <a:solidFill>
            <a:srgbClr val="0E3C96"/>
          </a:solidFill>
          <a:ln/>
        </p:spPr>
      </p:sp>
      <p:sp>
        <p:nvSpPr>
          <p:cNvPr id="6" name="Shape 1"/>
          <p:cNvSpPr/>
          <p:nvPr/>
        </p:nvSpPr>
        <p:spPr>
          <a:xfrm>
            <a:off x="6370168" y="2606040"/>
            <a:ext cx="548640" cy="41148"/>
          </a:xfrm>
          <a:prstGeom prst="rect">
            <a:avLst/>
          </a:prstGeom>
          <a:solidFill>
            <a:srgbClr val="F2C200"/>
          </a:solidFill>
          <a:ln/>
        </p:spPr>
      </p:sp>
      <p:sp>
        <p:nvSpPr>
          <p:cNvPr id="7" name="Shape 2"/>
          <p:cNvSpPr/>
          <p:nvPr/>
        </p:nvSpPr>
        <p:spPr>
          <a:xfrm>
            <a:off x="6918808" y="2606040"/>
            <a:ext cx="548640" cy="41148"/>
          </a:xfrm>
          <a:prstGeom prst="rect">
            <a:avLst/>
          </a:prstGeom>
          <a:solidFill>
            <a:srgbClr val="D0141F"/>
          </a:solidFill>
          <a:ln/>
        </p:spPr>
      </p:sp>
      <p:sp>
        <p:nvSpPr>
          <p:cNvPr id="8" name="Text 3"/>
          <p:cNvSpPr>
            <a:spLocks noGrp="1"/>
          </p:cNvSpPr>
          <p:nvPr>
            <p:ph type="title" idx="106" hasCustomPrompt="1"/>
          </p:nvPr>
        </p:nvSpPr>
        <p:spPr>
          <a:xfrm>
            <a:off x="1069848" y="2697480"/>
            <a:ext cx="100584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3400" b="1" dirty="0">
                <a:solidFill>
                  <a:srgbClr val="0E3C96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3400" b="1" dirty="0">
                <a:solidFill>
                  <a:srgbClr val="0E3C9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YOU!</a:t>
            </a:r>
            <a:endParaRPr lang="en-US" sz="3400" dirty="0"/>
          </a:p>
        </p:txBody>
      </p:sp>
      <p:sp>
        <p:nvSpPr>
          <p:cNvPr id="9" name="Shape 3"/>
          <p:cNvSpPr/>
          <p:nvPr/>
        </p:nvSpPr>
        <p:spPr>
          <a:xfrm>
            <a:off x="4724248" y="3657600"/>
            <a:ext cx="1645920" cy="41148"/>
          </a:xfrm>
          <a:prstGeom prst="rect">
            <a:avLst/>
          </a:prstGeom>
          <a:solidFill>
            <a:srgbClr val="0E3C96"/>
          </a:solidFill>
          <a:ln/>
        </p:spPr>
      </p:sp>
      <p:sp>
        <p:nvSpPr>
          <p:cNvPr id="10" name="Shape 4"/>
          <p:cNvSpPr/>
          <p:nvPr/>
        </p:nvSpPr>
        <p:spPr>
          <a:xfrm>
            <a:off x="6370168" y="3657600"/>
            <a:ext cx="548640" cy="41148"/>
          </a:xfrm>
          <a:prstGeom prst="rect">
            <a:avLst/>
          </a:prstGeom>
          <a:solidFill>
            <a:srgbClr val="F2C200"/>
          </a:solidFill>
          <a:ln/>
        </p:spPr>
      </p:sp>
      <p:sp>
        <p:nvSpPr>
          <p:cNvPr id="11" name="Shape 5"/>
          <p:cNvSpPr/>
          <p:nvPr/>
        </p:nvSpPr>
        <p:spPr>
          <a:xfrm>
            <a:off x="6918808" y="3657600"/>
            <a:ext cx="548640" cy="41148"/>
          </a:xfrm>
          <a:prstGeom prst="rect">
            <a:avLst/>
          </a:prstGeom>
          <a:solidFill>
            <a:srgbClr val="D0141F"/>
          </a:solidFill>
          <a:ln/>
        </p:spPr>
      </p:sp>
      <p:sp>
        <p:nvSpPr>
          <p:cNvPr id="12" name="Text 6"/>
          <p:cNvSpPr/>
          <p:nvPr/>
        </p:nvSpPr>
        <p:spPr>
          <a:xfrm>
            <a:off x="548640" y="388620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E3C9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Asia Pacific Federation Congress and the 25th National Surgical Week 2026</a:t>
            </a:r>
            <a:endParaRPr lang="en-US" sz="1600" dirty="0"/>
          </a:p>
        </p:txBody>
      </p:sp>
      <p:sp>
        <p:nvSpPr>
          <p:cNvPr id="13" name="Text 7"/>
          <p:cNvSpPr/>
          <p:nvPr/>
        </p:nvSpPr>
        <p:spPr>
          <a:xfrm>
            <a:off x="548640" y="4224528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B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12–13 November 2026  •  Asia Hotel, Bangkok, Thailand</a:t>
            </a:r>
            <a:endParaRPr lang="en-US" sz="14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0232" y="62179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4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1"/>
          <p:cNvSpPr>
            <a:spLocks noGrp="1"/>
          </p:cNvSpPr>
          <p:nvPr>
            <p:ph type="title" idx="114" hasCustomPrompt="1"/>
          </p:nvPr>
        </p:nvSpPr>
        <p:spPr>
          <a:xfrm>
            <a:off x="1069848" y="4555377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E3C9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MAIN PRESENTATION TOPIC</a:t>
            </a:r>
            <a:endParaRPr lang="en-US" sz="2600" dirty="0"/>
          </a:p>
        </p:txBody>
      </p:sp>
      <p:sp>
        <p:nvSpPr>
          <p:cNvPr id="3" name="Text 11"/>
          <p:cNvSpPr>
            <a:spLocks noGrp="1"/>
          </p:cNvSpPr>
          <p:nvPr>
            <p:ph type="body" idx="115" hasCustomPrompt="1"/>
          </p:nvPr>
        </p:nvSpPr>
        <p:spPr>
          <a:xfrm>
            <a:off x="2342942" y="5470942"/>
            <a:ext cx="7506116" cy="384048"/>
          </a:xfrm>
          <a:prstGeom prst="rect">
            <a:avLst/>
          </a:prstGeom>
          <a:solidFill>
            <a:schemeClr val="bg1">
              <a:alpha val="63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1B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Speaker Name</a:t>
            </a:r>
            <a:endParaRPr lang="en-US" sz="1800" dirty="0"/>
          </a:p>
        </p:txBody>
      </p:sp>
      <p:sp>
        <p:nvSpPr>
          <p:cNvPr id="4" name="Text 11">
            <a:extLst>
              <a:ext uri="{FF2B5EF4-FFF2-40B4-BE49-F238E27FC236}">
                <a16:creationId xmlns:a16="http://schemas.microsoft.com/office/drawing/2014/main" id="{9BA3D742-C342-9CA3-BFDD-940E6566DD08}"/>
              </a:ext>
            </a:extLst>
          </p:cNvPr>
          <p:cNvSpPr txBox="1">
            <a:spLocks/>
          </p:cNvSpPr>
          <p:nvPr/>
        </p:nvSpPr>
        <p:spPr>
          <a:xfrm>
            <a:off x="180109" y="6296733"/>
            <a:ext cx="11651673" cy="384048"/>
          </a:xfrm>
          <a:prstGeom prst="rect">
            <a:avLst/>
          </a:prstGeom>
          <a:solidFill>
            <a:schemeClr val="bg1">
              <a:alpha val="63000"/>
            </a:schemeClr>
          </a:solidFill>
          <a:ln/>
        </p:spPr>
        <p:txBody>
          <a:bodyPr wrap="square" lIns="0" tIns="0" rIns="0" bIns="0" rtlCol="0" anchor="ctr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800" kern="1200" dirty="0">
                <a:solidFill>
                  <a:srgbClr val="1B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Affiliation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3" hasCustomPrompt="1"/>
          </p:nvPr>
        </p:nvSpPr>
        <p:spPr>
          <a:xfrm>
            <a:off x="1828800" y="292608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3000" dirty="0"/>
          </a:p>
        </p:txBody>
      </p:sp>
      <p:sp>
        <p:nvSpPr>
          <p:cNvPr id="3" name="Text 0"/>
          <p:cNvSpPr>
            <a:spLocks noGrp="1"/>
          </p:cNvSpPr>
          <p:nvPr>
            <p:ph type="body" idx="104" hasCustomPrompt="1"/>
          </p:nvPr>
        </p:nvSpPr>
        <p:spPr>
          <a:xfrm>
            <a:off x="548640" y="1371600"/>
            <a:ext cx="11091672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0232" y="62179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4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3" hasCustomPrompt="1"/>
          </p:nvPr>
        </p:nvSpPr>
        <p:spPr>
          <a:xfrm>
            <a:off x="1828800" y="292608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3000" dirty="0"/>
          </a:p>
        </p:txBody>
      </p:sp>
      <p:sp>
        <p:nvSpPr>
          <p:cNvPr id="3" name="Text 0"/>
          <p:cNvSpPr>
            <a:spLocks noGrp="1"/>
          </p:cNvSpPr>
          <p:nvPr>
            <p:ph type="body" idx="104" hasCustomPrompt="1"/>
          </p:nvPr>
        </p:nvSpPr>
        <p:spPr>
          <a:xfrm>
            <a:off x="548640" y="1371600"/>
            <a:ext cx="11091672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0232" y="62179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4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3" hasCustomPrompt="1"/>
          </p:nvPr>
        </p:nvSpPr>
        <p:spPr>
          <a:xfrm>
            <a:off x="1828800" y="292608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0232" y="62179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4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6" hasCustomPrompt="1"/>
          </p:nvPr>
        </p:nvSpPr>
        <p:spPr>
          <a:xfrm>
            <a:off x="1069848" y="269748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E3C9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YOU!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37</Words>
  <Application>Microsoft Macintosh PowerPoint</Application>
  <PresentationFormat>Widescreen</PresentationFormat>
  <Paragraphs>13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Cambria</vt:lpstr>
      <vt:lpstr>Office Theme</vt:lpstr>
      <vt:lpstr>MAIN PRESENTATION TOPIC</vt:lpstr>
      <vt:lpstr>PowerPoint Presentation</vt:lpstr>
      <vt:lpstr>PowerPoint Presentation</vt:lpstr>
      <vt:lpstr>PowerPoint Presentation</vt:lpstr>
      <vt:lpstr>THANK YOU!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ICS2026 Presentation Template (minimal)</dc:title>
  <dc:subject>PptxGenJS Presentation</dc:subject>
  <dc:creator>ICS2026 Asia Pacific</dc:creator>
  <cp:lastModifiedBy>Saritphat Orrapin</cp:lastModifiedBy>
  <cp:revision>2</cp:revision>
  <dcterms:created xsi:type="dcterms:W3CDTF">2026-09-20T05:58:40Z</dcterms:created>
  <dcterms:modified xsi:type="dcterms:W3CDTF">2026-09-20T06:11:59Z</dcterms:modified>
</cp:coreProperties>
</file>